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4"/>
  </p:handoutMasterIdLst>
  <p:sldIdLst>
    <p:sldId id="256" r:id="rId2"/>
    <p:sldId id="260" r:id="rId3"/>
    <p:sldId id="258" r:id="rId4"/>
    <p:sldId id="272" r:id="rId5"/>
    <p:sldId id="271" r:id="rId6"/>
    <p:sldId id="269" r:id="rId7"/>
    <p:sldId id="262" r:id="rId8"/>
    <p:sldId id="270" r:id="rId9"/>
    <p:sldId id="264" r:id="rId10"/>
    <p:sldId id="263" r:id="rId11"/>
    <p:sldId id="261" r:id="rId12"/>
    <p:sldId id="268" r:id="rId13"/>
  </p:sldIdLst>
  <p:sldSz cx="9144000" cy="6858000" type="screen4x3"/>
  <p:notesSz cx="6834188" cy="99790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55" autoAdjust="0"/>
    <p:restoredTop sz="94660"/>
  </p:normalViewPr>
  <p:slideViewPr>
    <p:cSldViewPr showGuides="1">
      <p:cViewPr varScale="1">
        <p:scale>
          <a:sx n="80" d="100"/>
          <a:sy n="80" d="100"/>
        </p:scale>
        <p:origin x="-9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22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A948FF-6664-44F2-9018-D7D0D63A9CB9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78963"/>
            <a:ext cx="29622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09E901-B6B8-4E54-8F1D-A99E386EC3B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th-TH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th-TH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CC22C0C-5E10-4A9E-85C3-E3C5F99EA5FB}" type="datetimeFigureOut">
              <a:rPr lang="th-TH" smtClean="0"/>
              <a:pPr/>
              <a:t>29/03/54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B823B76-05C7-42E6-80C3-FE3AA6DCB60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7772400" cy="714380"/>
          </a:xfrm>
        </p:spPr>
        <p:txBody>
          <a:bodyPr>
            <a:noAutofit/>
          </a:bodyPr>
          <a:lstStyle/>
          <a:p>
            <a:pPr algn="ctr"/>
            <a:r>
              <a:rPr lang="th-TH" b="1" dirty="0" smtClean="0"/>
              <a:t>พิธีมอบรถจักรยานเพื่อน้อง</a:t>
            </a:r>
            <a:endParaRPr lang="th-TH" dirty="0"/>
          </a:p>
        </p:txBody>
      </p:sp>
      <p:pic>
        <p:nvPicPr>
          <p:cNvPr id="5121" name="Picture 1" descr="E:\My Pictures รวมรูป\มอบจักรยาน\12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1071546"/>
            <a:ext cx="9144001" cy="3251137"/>
          </a:xfrm>
          <a:prstGeom prst="rect">
            <a:avLst/>
          </a:prstGeom>
          <a:noFill/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42844" y="4286256"/>
            <a:ext cx="8153400" cy="185738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4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- รับจากเซ็นทรัลขอนแก่น 20 คัน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4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- รับจากป้องกันฯ 3 คัน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660" y="285728"/>
            <a:ext cx="8715340" cy="557075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th-TH" sz="3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หลักเกณฑ์คุณสมบัติของนักเรียนโครงการจักรยานยืมเรียน</a:t>
            </a:r>
            <a:endParaRPr kumimoji="0" lang="en-US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1. เป็นเด็กที่ได้รับรองจากโครงการคนขอนแก่นไม่ทอดทิ้งกัน หรือกองทุนทำ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    ความดีกำลังดูแล</a:t>
            </a:r>
            <a:endParaRPr kumimoji="0" lang="en-US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2. </a:t>
            </a: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ต้องปั่นจักรยานได้ และดูแลจักรยานได้</a:t>
            </a:r>
            <a:endParaRPr kumimoji="0" lang="en-US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3. มีความเดือดร้อนในเรื่องการเดินทางไป </a:t>
            </a:r>
            <a:r>
              <a:rPr kumimoji="0" lang="en-US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–</a:t>
            </a: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 กลับ โรงเรียน</a:t>
            </a:r>
            <a:endParaRPr kumimoji="0" lang="en-US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4. กำลังศึกษาอยู่ในโรงเรียนสังกัดเทศบาลนครขอนแก่น</a:t>
            </a:r>
            <a:endParaRPr kumimoji="0" lang="en-US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5. ครอบครัวมีฐานะยากจน</a:t>
            </a:r>
            <a:endParaRPr kumimoji="0" lang="en-US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6. </a:t>
            </a: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ให้คณะกรรมการบริหารของสถานศึกษาเป็นผู้พิจารณาความเหมาะสม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th-TH" sz="3200" dirty="0" smtClean="0">
                <a:latin typeface="Angsana New" pitchFamily="18" charset="-34"/>
                <a:ea typeface="Times New Roman" pitchFamily="18" charset="0"/>
                <a:cs typeface="+mj-cs"/>
              </a:rPr>
              <a:t>   </a:t>
            </a: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ของนักเรียน และส่งรายชื่อเด็กที่มีความจำเป็นต้องใช้จักรยาน มาที่สำนัก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th-TH" sz="3200" dirty="0" smtClean="0">
                <a:latin typeface="Angsana New" pitchFamily="18" charset="-34"/>
                <a:ea typeface="Times New Roman" pitchFamily="18" charset="0"/>
                <a:cs typeface="+mj-cs"/>
              </a:rPr>
              <a:t>   </a:t>
            </a: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การศึกษา  เพื่อสำนักการศึกษาจะได้รวบรวมรายงานประธานกองทุนทำ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th-TH" sz="3200" dirty="0" smtClean="0">
                <a:latin typeface="Angsana New" pitchFamily="18" charset="-34"/>
                <a:ea typeface="Times New Roman" pitchFamily="18" charset="0"/>
                <a:cs typeface="+mj-cs"/>
              </a:rPr>
              <a:t>   </a:t>
            </a:r>
            <a:r>
              <a:rPr kumimoji="0" lang="th-TH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+mj-cs"/>
              </a:rPr>
              <a:t>ความดีเพื่อพิจารณาต่อไป</a:t>
            </a:r>
            <a:endParaRPr kumimoji="0" lang="th-TH" sz="4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0" y="-3"/>
          <a:ext cx="9144000" cy="6258331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170434"/>
                <a:gridCol w="3587387"/>
                <a:gridCol w="2601952"/>
                <a:gridCol w="1784227"/>
              </a:tblGrid>
              <a:tr h="861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/>
                        <a:t>ที่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/>
                        <a:t>ชื่อโรงเรียน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/>
                        <a:t>จำนวนจักรยาน</a:t>
                      </a:r>
                      <a:r>
                        <a:rPr lang="th-TH" sz="2400" dirty="0" smtClean="0"/>
                        <a:t>ที่</a:t>
                      </a:r>
                      <a:endParaRPr lang="en-US" sz="2400" dirty="0"/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/>
                        <a:t>จัดสรรให้นักเรียน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/>
                        <a:t>หมายเหตุ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99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/>
                        <a:t>1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kern="1200" dirty="0" smtClean="0"/>
                        <a:t>โรงเรียนเทศบาลบ้านโนนทัน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/>
                        <a:t>2  คัน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99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2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โรงเรียนเทศบาลวัดกลาง</a:t>
                      </a:r>
                      <a:endParaRPr lang="en-US" sz="2400" dirty="0">
                        <a:latin typeface="Cordia New"/>
                        <a:ea typeface="Cordia New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/>
                        <a:t>2  คัน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99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3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kern="1200" dirty="0" smtClean="0"/>
                        <a:t>โรงเรียนเทศบาลบ้านหนองใหญ่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/>
                        <a:t>2  คัน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99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4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kern="1200" dirty="0" smtClean="0"/>
                        <a:t>โรงเรียนเทศบาลบ้านสามเหลี่ยม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/>
                        <a:t>3 คัน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99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5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kern="1200" dirty="0" smtClean="0"/>
                        <a:t>โรงเรียนเทศบาลบ้านหนองแวง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/>
                        <a:t>3 คัน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99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6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kern="1200" dirty="0" smtClean="0"/>
                        <a:t>โรงเรียนเทศบาลบ้านตูม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baseline="0" dirty="0" smtClean="0"/>
                        <a:t>2 </a:t>
                      </a:r>
                      <a:r>
                        <a:rPr lang="th-TH" sz="2400" kern="1200" dirty="0" smtClean="0"/>
                        <a:t>คัน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99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7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kern="1200" dirty="0" smtClean="0"/>
                        <a:t>โรงเรียนเทศบาลบ้านศรีฐาน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baseline="0" dirty="0" smtClean="0"/>
                        <a:t>5 </a:t>
                      </a:r>
                      <a:r>
                        <a:rPr lang="th-TH" sz="2400" kern="1200" dirty="0" smtClean="0"/>
                        <a:t>คัน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996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8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ฝ่ายส่งเสริมการมีส่วนร่วม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baseline="0" dirty="0" smtClean="0"/>
                        <a:t>4 </a:t>
                      </a:r>
                      <a:r>
                        <a:rPr lang="th-TH" sz="2400" kern="1200" dirty="0" smtClean="0"/>
                        <a:t>คัน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latin typeface="Times New Roman"/>
                          <a:ea typeface="Times New Roman"/>
                          <a:cs typeface="+mj-cs"/>
                        </a:rPr>
                        <a:t>เด็กกองทุนทำความดี</a:t>
                      </a:r>
                      <a:endParaRPr lang="en-US" sz="20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59967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/>
                        <a:t>รวม</a:t>
                      </a: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/>
                        <a:t>23 คัน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latin typeface="Times New Roman"/>
                        <a:ea typeface="Times New Roman"/>
                        <a:cs typeface="+mj-c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E:\My Pictures รวมรูป\มอบจักรยาน\DSC_003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137663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5643554"/>
            <a:ext cx="9144000" cy="1214446"/>
          </a:xfrm>
          <a:solidFill>
            <a:schemeClr val="accent4"/>
          </a:solidFill>
        </p:spPr>
        <p:txBody>
          <a:bodyPr anchor="ctr">
            <a:normAutofit/>
          </a:bodyPr>
          <a:lstStyle/>
          <a:p>
            <a:r>
              <a:rPr lang="th-TH" dirty="0" smtClean="0"/>
              <a:t>พิธีมอบ “จักรยานเพื่อน้อง” วันที่ 28 กุมภาพันธ์ 2554</a:t>
            </a:r>
          </a:p>
          <a:p>
            <a:pPr>
              <a:buNone/>
            </a:pPr>
            <a:r>
              <a:rPr lang="th-TH" dirty="0" smtClean="0"/>
              <a:t>    ณ โรงเรียนเทศบาลโนนหนองวัด  ให้แก่</a:t>
            </a:r>
            <a:r>
              <a:rPr lang="th-TH" dirty="0"/>
              <a:t>เด็ก</a:t>
            </a:r>
            <a:r>
              <a:rPr lang="th-TH" dirty="0" smtClean="0"/>
              <a:t>นักเรียนในสังกัด </a:t>
            </a:r>
            <a:r>
              <a:rPr lang="th-TH" dirty="0"/>
              <a:t>จำนวน </a:t>
            </a:r>
            <a:r>
              <a:rPr lang="th-TH" dirty="0" smtClean="0"/>
              <a:t>23 คัน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My Pictures รวมรูป\มอบจักรยาน\DSC_000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 bwMode="auto">
          <a:xfrm>
            <a:off x="0" y="0"/>
            <a:ext cx="9144000" cy="6139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My Pictures รวมรูป\มอบจักรยาน\DSC_001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 bwMode="auto">
          <a:xfrm>
            <a:off x="-1" y="0"/>
            <a:ext cx="9150589" cy="6143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My Pictures รวมรูป\มอบจักรยาน\DSC_003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52260" cy="6143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My Pictures รวมรูป\มอบจักรยาน\DSC_005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 bwMode="auto">
          <a:xfrm>
            <a:off x="-1" y="0"/>
            <a:ext cx="9150589" cy="6143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My Pictures รวมรูป\มอบจักรยาน\DSC_005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3999" cy="6215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My Pictures รวมรูป\มอบจักรยาน\DSC_005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2420" y="0"/>
            <a:ext cx="9156420" cy="6146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My Pictures รวมรูป\มอบจักรยาน\DSC_005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2420" y="0"/>
            <a:ext cx="9156420" cy="6146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My Pictures รวมรูป\มอบจักรยาน\DSC_005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3999" cy="61380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247</TotalTime>
  <Words>242</Words>
  <Application>Microsoft Office PowerPoint</Application>
  <PresentationFormat>On-screen Show (4:3)</PresentationFormat>
  <Paragraphs>48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Median</vt:lpstr>
      <vt:lpstr>พิธีมอบรถจักรยานเพื่อน้อง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รถจักรยานยืมเรียน </dc:title>
  <dc:creator>Corporate Edition</dc:creator>
  <cp:lastModifiedBy>Corporate Edition</cp:lastModifiedBy>
  <cp:revision>32</cp:revision>
  <dcterms:created xsi:type="dcterms:W3CDTF">2011-03-21T08:57:11Z</dcterms:created>
  <dcterms:modified xsi:type="dcterms:W3CDTF">2011-03-29T08:27:55Z</dcterms:modified>
</cp:coreProperties>
</file>